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7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58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BAACA-3A80-B647-B101-1ADC70E2CBA2}" type="datetimeFigureOut">
              <a:rPr lang="en-US" smtClean="0"/>
              <a:t>5/15/18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67ADA-6DA7-AD42-A079-E2721ED1F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all of this important?  1) Discernment skills</a:t>
            </a:r>
            <a:r>
              <a:rPr lang="en-US" baseline="0" dirty="0" smtClean="0"/>
              <a:t> for life 2) Building a culture of Vocations 3) Community Dimension of discernment- not isolation/counter-</a:t>
            </a:r>
            <a:r>
              <a:rPr lang="en-US" baseline="0" dirty="0" err="1" smtClean="0"/>
              <a:t>cutural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7ADA-6DA7-AD42-A079-E2721ED1F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15,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15,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78519"/>
            <a:ext cx="3313355" cy="19321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Accompanying Young People in Hearing God’s Voice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4708224_1413809311982408_8932380457856648820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1" y="1109542"/>
            <a:ext cx="3106904" cy="4142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70" y="173199"/>
            <a:ext cx="2496913" cy="18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21" y="1027664"/>
            <a:ext cx="7024744" cy="1143000"/>
          </a:xfrm>
        </p:spPr>
        <p:txBody>
          <a:bodyPr/>
          <a:lstStyle/>
          <a:p>
            <a:r>
              <a:rPr lang="en-US" dirty="0" smtClean="0"/>
              <a:t>Seminary Visits</a:t>
            </a:r>
            <a:endParaRPr lang="en-US" dirty="0"/>
          </a:p>
        </p:txBody>
      </p:sp>
      <p:pic>
        <p:nvPicPr>
          <p:cNvPr id="4" name="Content Placeholder 3" descr="FrGordon&amp;ProspectiveDiscerner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 b="15482"/>
          <a:stretch/>
        </p:blipFill>
        <p:spPr>
          <a:xfrm>
            <a:off x="4719691" y="896271"/>
            <a:ext cx="4103147" cy="2124417"/>
          </a:xfrm>
          <a:prstGeom prst="rect">
            <a:avLst/>
          </a:prstGeom>
        </p:spPr>
      </p:pic>
      <p:pic>
        <p:nvPicPr>
          <p:cNvPr id="5" name="Picture 4" descr="SemsDi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0" y="3152081"/>
            <a:ext cx="5886461" cy="33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9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Direction One-on-One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kiddos stories…</a:t>
            </a:r>
            <a:endParaRPr lang="en-US" dirty="0"/>
          </a:p>
        </p:txBody>
      </p:sp>
      <p:pic>
        <p:nvPicPr>
          <p:cNvPr id="4" name="Picture 3" descr="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10" y="1599164"/>
            <a:ext cx="2488255" cy="1866192"/>
          </a:xfrm>
          <a:prstGeom prst="rect">
            <a:avLst/>
          </a:prstGeom>
        </p:spPr>
      </p:pic>
      <p:pic>
        <p:nvPicPr>
          <p:cNvPr id="6" name="Picture 5" descr="hikin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36" y="3625980"/>
            <a:ext cx="5081887" cy="28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Discernment Tools,</a:t>
            </a:r>
            <a:br>
              <a:rPr lang="en-US" dirty="0" smtClean="0"/>
            </a:br>
            <a:r>
              <a:rPr lang="en-US" dirty="0" err="1" smtClean="0"/>
              <a:t>Ignatian</a:t>
            </a:r>
            <a:r>
              <a:rPr lang="en-US" dirty="0"/>
              <a:t>-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4" name="Content Placeholder 3" descr="Igg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1174133" y="2907622"/>
            <a:ext cx="6777317" cy="3508977"/>
          </a:xfrm>
        </p:spPr>
      </p:pic>
      <p:pic>
        <p:nvPicPr>
          <p:cNvPr id="5" name="Picture 4" descr="stIgnatiu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99" y="187276"/>
            <a:ext cx="1581787" cy="23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ame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728" r="-88728"/>
          <a:stretch>
            <a:fillRect/>
          </a:stretch>
        </p:blipFill>
        <p:spPr>
          <a:xfrm>
            <a:off x="634322" y="1110635"/>
            <a:ext cx="8197640" cy="4758426"/>
          </a:xfrm>
        </p:spPr>
      </p:pic>
    </p:spTree>
    <p:extLst>
      <p:ext uri="{BB962C8B-B14F-4D97-AF65-F5344CB8AC3E}">
        <p14:creationId xmlns:p14="http://schemas.microsoft.com/office/powerpoint/2010/main" val="333441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202" y="1369671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Shoulda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Coulda</a:t>
            </a:r>
            <a:r>
              <a:rPr lang="en-US" dirty="0" smtClean="0"/>
              <a:t>, </a:t>
            </a:r>
            <a:r>
              <a:rPr lang="en-US" dirty="0" err="1" smtClean="0"/>
              <a:t>Woulda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Fr.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/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5027" y="2972779"/>
            <a:ext cx="772678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Accompanying Young People in Hearing God’s Voice</a:t>
            </a:r>
          </a:p>
          <a:p>
            <a:r>
              <a:rPr lang="en-US" dirty="0"/>
              <a:t>This workshop will entail how to build a culture of vocations in campus ministry programs, from discernment retreats &amp; groups for men and women, to households of discernment &amp; one-on-one mentoring.  Fr. John and Dawn will share personal stories of working with college students in vocational discernment as well as a bit of their own journeys of hearing God’s call.  They will also share some ‘dos and don’ts’ of this ministry too.  The last part of the presentation will entail a practical application of discernment tools useful for your own life as well as those you serve.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11" y="233035"/>
            <a:ext cx="1902130" cy="2536174"/>
          </a:xfrm>
          <a:prstGeom prst="rect">
            <a:avLst/>
          </a:prstGeom>
        </p:spPr>
      </p:pic>
      <p:pic>
        <p:nvPicPr>
          <p:cNvPr id="9" name="Picture 8" descr="17799065_1621412574555413_863626595261839516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6" y="229209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begin…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2248" y="900664"/>
            <a:ext cx="2749740" cy="2749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24" y="4108319"/>
            <a:ext cx="2955764" cy="2216823"/>
          </a:xfrm>
          <a:prstGeom prst="rect">
            <a:avLst/>
          </a:prstGeom>
        </p:spPr>
      </p:pic>
      <p:pic>
        <p:nvPicPr>
          <p:cNvPr id="9" name="Content Placeholder 8" descr="IMG_584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700717" y="2586440"/>
            <a:ext cx="5080203" cy="2630291"/>
          </a:xfrm>
        </p:spPr>
      </p:pic>
    </p:spTree>
    <p:extLst>
      <p:ext uri="{BB962C8B-B14F-4D97-AF65-F5344CB8AC3E}">
        <p14:creationId xmlns:p14="http://schemas.microsoft.com/office/powerpoint/2010/main" val="76140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285" y="60641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Men’s </a:t>
            </a:r>
            <a:r>
              <a:rPr lang="en-US" dirty="0" smtClean="0"/>
              <a:t>Discernment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/>
          <a:stretch/>
        </p:blipFill>
        <p:spPr>
          <a:xfrm>
            <a:off x="4841468" y="4041832"/>
            <a:ext cx="3814261" cy="2446537"/>
          </a:xfrm>
          <a:prstGeom prst="rect">
            <a:avLst/>
          </a:prstGeom>
        </p:spPr>
      </p:pic>
      <p:pic>
        <p:nvPicPr>
          <p:cNvPr id="8" name="Picture 7" descr="SemVisi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20879" r="6606" b="8153"/>
          <a:stretch/>
        </p:blipFill>
        <p:spPr>
          <a:xfrm>
            <a:off x="561285" y="1749410"/>
            <a:ext cx="3702823" cy="229242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48" y="4150104"/>
            <a:ext cx="2200571" cy="2200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2798" y="551888"/>
            <a:ext cx="3435925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2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932" y="116118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Women’s</a:t>
            </a:r>
            <a:br>
              <a:rPr lang="en-US" dirty="0" smtClean="0"/>
            </a:br>
            <a:r>
              <a:rPr lang="en-US" dirty="0" smtClean="0"/>
              <a:t>Discernment</a:t>
            </a:r>
            <a:br>
              <a:rPr lang="en-US" dirty="0" smtClean="0"/>
            </a:br>
            <a:r>
              <a:rPr lang="en-US" dirty="0" smtClean="0"/>
              <a:t> Groups</a:t>
            </a:r>
            <a:endParaRPr lang="en-US" dirty="0"/>
          </a:p>
        </p:txBody>
      </p:sp>
      <p:pic>
        <p:nvPicPr>
          <p:cNvPr id="7" name="Content Placeholder 6" descr="DiscernmentGrou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8" r="-22428"/>
          <a:stretch>
            <a:fillRect/>
          </a:stretch>
        </p:blipFill>
        <p:spPr>
          <a:xfrm rot="10800000">
            <a:off x="3595989" y="342125"/>
            <a:ext cx="5821260" cy="3013975"/>
          </a:xfrm>
        </p:spPr>
      </p:pic>
      <p:pic>
        <p:nvPicPr>
          <p:cNvPr id="10" name="Picture 9" descr="DiscernmentBooksWom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6" b="20964"/>
          <a:stretch/>
        </p:blipFill>
        <p:spPr>
          <a:xfrm>
            <a:off x="508000" y="3518420"/>
            <a:ext cx="8128000" cy="30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28" y="63784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Emmaus House</a:t>
            </a:r>
            <a:endParaRPr lang="en-US" dirty="0"/>
          </a:p>
        </p:txBody>
      </p:sp>
      <p:pic>
        <p:nvPicPr>
          <p:cNvPr id="4" name="Content Placeholder 3" descr="EmmausDinnerWend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8" r="-22428"/>
          <a:stretch>
            <a:fillRect/>
          </a:stretch>
        </p:blipFill>
        <p:spPr>
          <a:xfrm rot="10800000">
            <a:off x="-474732" y="2934450"/>
            <a:ext cx="6753700" cy="3496749"/>
          </a:xfrm>
        </p:spPr>
      </p:pic>
      <p:pic>
        <p:nvPicPr>
          <p:cNvPr id="5" name="Picture 4" descr="MassBish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23447" r="4235"/>
          <a:stretch/>
        </p:blipFill>
        <p:spPr>
          <a:xfrm>
            <a:off x="4978657" y="1455209"/>
            <a:ext cx="3809509" cy="2452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0561" y="4321379"/>
            <a:ext cx="3182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Prayer &amp; Mass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Community living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Formation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87098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5" y="405692"/>
            <a:ext cx="7024744" cy="1143000"/>
          </a:xfrm>
        </p:spPr>
        <p:txBody>
          <a:bodyPr/>
          <a:lstStyle/>
          <a:p>
            <a:r>
              <a:rPr lang="en-US" dirty="0" smtClean="0"/>
              <a:t>Emmaus Reunion </a:t>
            </a:r>
            <a:endParaRPr lang="en-US" dirty="0"/>
          </a:p>
        </p:txBody>
      </p:sp>
      <p:pic>
        <p:nvPicPr>
          <p:cNvPr id="4" name="Content Placeholder 3" descr="EmmausReunion201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28" r="-22428"/>
          <a:stretch/>
        </p:blipFill>
        <p:spPr>
          <a:xfrm>
            <a:off x="-591516" y="3009817"/>
            <a:ext cx="6777317" cy="3508977"/>
          </a:xfrm>
          <a:prstGeom prst="rect">
            <a:avLst/>
          </a:prstGeom>
        </p:spPr>
      </p:pic>
      <p:pic>
        <p:nvPicPr>
          <p:cNvPr id="5" name="Picture 4" descr="DinnerBisho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/>
          <a:stretch/>
        </p:blipFill>
        <p:spPr>
          <a:xfrm>
            <a:off x="4452475" y="1548692"/>
            <a:ext cx="4358703" cy="29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9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Discernment Retreats</a:t>
            </a:r>
            <a:endParaRPr lang="en-US" dirty="0"/>
          </a:p>
        </p:txBody>
      </p:sp>
      <p:pic>
        <p:nvPicPr>
          <p:cNvPr id="4" name="Content Placeholder 3" descr="StJohnUpperGr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 rot="10800000">
            <a:off x="1042988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3473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93" y="193378"/>
            <a:ext cx="7024744" cy="1143000"/>
          </a:xfrm>
        </p:spPr>
        <p:txBody>
          <a:bodyPr/>
          <a:lstStyle/>
          <a:p>
            <a:r>
              <a:rPr lang="en-US" dirty="0" smtClean="0"/>
              <a:t>“Come and See”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787" y="1599164"/>
            <a:ext cx="6031950" cy="4523963"/>
          </a:xfrm>
        </p:spPr>
      </p:pic>
    </p:spTree>
    <p:extLst>
      <p:ext uri="{BB962C8B-B14F-4D97-AF65-F5344CB8AC3E}">
        <p14:creationId xmlns:p14="http://schemas.microsoft.com/office/powerpoint/2010/main" val="389572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23383</TotalTime>
  <Words>202</Words>
  <Application>Microsoft Macintosh PowerPoint</Application>
  <PresentationFormat>On-screen Show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Accompanying Young People in Hearing God’s Voice</vt:lpstr>
      <vt:lpstr>Shoulda,  Coulda, Woulda… Fr. John</vt:lpstr>
      <vt:lpstr>Where to begin… </vt:lpstr>
      <vt:lpstr>Men’s Discernment  Groups</vt:lpstr>
      <vt:lpstr>Women’s Discernment  Groups</vt:lpstr>
      <vt:lpstr>Emmaus House</vt:lpstr>
      <vt:lpstr>Emmaus Reunion </vt:lpstr>
      <vt:lpstr>Discernment Retreats</vt:lpstr>
      <vt:lpstr>“Come and See”</vt:lpstr>
      <vt:lpstr>Seminary Visits</vt:lpstr>
      <vt:lpstr>Direction One-on-One</vt:lpstr>
      <vt:lpstr>Discernment Tools, Ignatian-Style</vt:lpstr>
      <vt:lpstr>PowerPoint Presentation</vt:lpstr>
    </vt:vector>
  </TitlesOfParts>
  <Company>Diocese of Lansing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Accompanying Young People in Hearing God’s Voice</dc:title>
  <dc:creator>Vocations Mobile</dc:creator>
  <cp:lastModifiedBy>Vocations Mobile</cp:lastModifiedBy>
  <cp:revision>24</cp:revision>
  <dcterms:created xsi:type="dcterms:W3CDTF">2018-05-01T19:27:35Z</dcterms:created>
  <dcterms:modified xsi:type="dcterms:W3CDTF">2018-05-22T19:41:02Z</dcterms:modified>
</cp:coreProperties>
</file>